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E18EE-DB8D-4B2B-B2EE-74633AF870E3}" type="datetimeFigureOut">
              <a:rPr lang="en-US" smtClean="0"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F9DF3-0139-40E6-9B6A-E5D7C27783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vidmap.de/video/358/Video-of-New-York-US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use maps?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417638"/>
          </a:xfrm>
        </p:spPr>
        <p:txBody>
          <a:bodyPr>
            <a:normAutofit/>
          </a:bodyPr>
          <a:lstStyle/>
          <a:p>
            <a:r>
              <a:rPr lang="en-US" dirty="0" smtClean="0"/>
              <a:t>How do we use maps?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different types of maps help us understand different places?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 parts of a good map?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http://vidmap.de/video/358/Video-of-New-York-USA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Map</a:t>
            </a:r>
            <a:endParaRPr lang="en-US" dirty="0"/>
          </a:p>
        </p:txBody>
      </p:sp>
      <p:pic>
        <p:nvPicPr>
          <p:cNvPr id="4" name="Content Placeholder 3" descr="my map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17066" y="1600200"/>
            <a:ext cx="5509868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35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Mapping</vt:lpstr>
      <vt:lpstr>Why do we use maps?</vt:lpstr>
      <vt:lpstr>How do we use maps?</vt:lpstr>
      <vt:lpstr>How do different types of maps help us understand different places?  </vt:lpstr>
      <vt:lpstr>What are the parts of a good map?  </vt:lpstr>
      <vt:lpstr>My Map</vt:lpstr>
      <vt:lpstr>My Map</vt:lpstr>
    </vt:vector>
  </TitlesOfParts>
  <Company>Kimberly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</dc:title>
  <dc:creator>mfontaine</dc:creator>
  <cp:lastModifiedBy>mfontaine</cp:lastModifiedBy>
  <cp:revision>3</cp:revision>
  <dcterms:created xsi:type="dcterms:W3CDTF">2010-01-18T19:48:36Z</dcterms:created>
  <dcterms:modified xsi:type="dcterms:W3CDTF">2010-01-18T20:22:31Z</dcterms:modified>
</cp:coreProperties>
</file>